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ECB4-D176-4D49-B31D-80B4CF777EEC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E3C6-F39F-4793-A288-B8A0C5967F4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avoir</a:t>
            </a:r>
            <a:r>
              <a:rPr kumimoji="0" lang="nl-NL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(= hebben)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u="sng" dirty="0" smtClean="0"/>
              <a:t>vervoeging			vertaling		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j’</a:t>
            </a:r>
            <a:r>
              <a:rPr lang="nl-NL" sz="3200" b="1" dirty="0" err="1">
                <a:solidFill>
                  <a:srgbClr val="FF0000"/>
                </a:solidFill>
              </a:rPr>
              <a:t>ai</a:t>
            </a:r>
            <a:r>
              <a:rPr lang="nl-NL" sz="3200" b="1" dirty="0" smtClean="0">
                <a:solidFill>
                  <a:srgbClr val="009900"/>
                </a:solidFill>
              </a:rPr>
              <a:t>				</a:t>
            </a:r>
            <a:r>
              <a:rPr lang="nl-NL" sz="3200" dirty="0" smtClean="0"/>
              <a:t>ik heb</a:t>
            </a:r>
            <a:endParaRPr lang="nl-NL" sz="3200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nl-NL" sz="3200" dirty="0" err="1" smtClean="0">
                <a:solidFill>
                  <a:schemeClr val="tx1"/>
                </a:solidFill>
              </a:rPr>
              <a:t>tu</a:t>
            </a:r>
            <a:r>
              <a:rPr lang="nl-NL" sz="3200" dirty="0" smtClean="0">
                <a:solidFill>
                  <a:schemeClr val="tx1"/>
                </a:solidFill>
              </a:rPr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as</a:t>
            </a:r>
            <a:r>
              <a:rPr lang="nl-NL" sz="3200" b="1" dirty="0" smtClean="0">
                <a:solidFill>
                  <a:srgbClr val="009900"/>
                </a:solidFill>
              </a:rPr>
              <a:t>				</a:t>
            </a:r>
            <a:r>
              <a:rPr lang="nl-NL" sz="3200" dirty="0" smtClean="0"/>
              <a:t>jij hebt</a:t>
            </a:r>
          </a:p>
          <a:p>
            <a:pPr>
              <a:buNone/>
            </a:pP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a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hij/zij/men heeft</a:t>
            </a: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err="1" smtClean="0"/>
              <a:t>nous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avons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wij hebben</a:t>
            </a:r>
          </a:p>
          <a:p>
            <a:pPr>
              <a:buNone/>
            </a:pPr>
            <a:r>
              <a:rPr lang="nl-NL" sz="3200" dirty="0" err="1" smtClean="0"/>
              <a:t>vous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avez</a:t>
            </a:r>
            <a:r>
              <a:rPr lang="nl-NL" sz="3200" b="1" dirty="0" smtClean="0">
                <a:solidFill>
                  <a:srgbClr val="009900"/>
                </a:solidFill>
              </a:rPr>
              <a:t>			</a:t>
            </a:r>
            <a:r>
              <a:rPr lang="nl-NL" sz="3200" dirty="0" smtClean="0"/>
              <a:t>jullie hebben/u heeft</a:t>
            </a:r>
          </a:p>
          <a:p>
            <a:pPr>
              <a:buNone/>
            </a:pPr>
            <a:r>
              <a:rPr lang="nl-NL" sz="3200" dirty="0" err="1" smtClean="0"/>
              <a:t>ils</a:t>
            </a:r>
            <a:r>
              <a:rPr lang="nl-NL" sz="3200" dirty="0" smtClean="0"/>
              <a:t>/</a:t>
            </a:r>
            <a:r>
              <a:rPr lang="nl-NL" sz="3200" dirty="0" err="1" smtClean="0"/>
              <a:t>elles</a:t>
            </a:r>
            <a:r>
              <a:rPr lang="nl-NL" sz="3200" dirty="0" smtClean="0"/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ont</a:t>
            </a:r>
            <a:r>
              <a:rPr lang="nl-NL" sz="3200" b="1" dirty="0" smtClean="0">
                <a:solidFill>
                  <a:srgbClr val="009900"/>
                </a:solidFill>
              </a:rPr>
              <a:t>		</a:t>
            </a:r>
            <a:r>
              <a:rPr lang="nl-NL" sz="3200" dirty="0" smtClean="0"/>
              <a:t>zij hebben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457200" y="476672"/>
            <a:ext cx="843528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J’</a:t>
            </a:r>
            <a:r>
              <a:rPr lang="nl-NL" sz="2800" b="1" dirty="0" smtClean="0">
                <a:solidFill>
                  <a:srgbClr val="FF0000"/>
                </a:solidFill>
              </a:rPr>
              <a:t>ai</a:t>
            </a:r>
            <a:r>
              <a:rPr lang="nl-NL" sz="2800" dirty="0" smtClean="0"/>
              <a:t> </a:t>
            </a:r>
            <a:r>
              <a:rPr lang="nl-NL" sz="2800" dirty="0" err="1" smtClean="0"/>
              <a:t>une</a:t>
            </a:r>
            <a:r>
              <a:rPr lang="nl-NL" sz="2800" dirty="0" smtClean="0"/>
              <a:t> </a:t>
            </a:r>
            <a:r>
              <a:rPr lang="nl-NL" sz="2800" dirty="0" err="1" smtClean="0"/>
              <a:t>soeur</a:t>
            </a:r>
            <a:r>
              <a:rPr lang="nl-NL" sz="2800" dirty="0" smtClean="0"/>
              <a:t>.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Ik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 een zus.</a:t>
            </a:r>
            <a:endParaRPr kumimoji="0" lang="nl-NL" sz="28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2800" dirty="0"/>
              <a:t>T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frères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Jij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hebt twee broers.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sac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Hij/zij/men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heeft een 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avons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voiture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Wij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hebben een auto.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avez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garage.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Jullie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hebben een garage.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ont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enfants</a:t>
            </a:r>
            <a:r>
              <a:rPr kumimoji="0" lang="nl-NL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Zij 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hebben drie kinderen.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/>
          <p:cNvSpPr txBox="1">
            <a:spLocks/>
          </p:cNvSpPr>
          <p:nvPr/>
        </p:nvSpPr>
        <p:spPr>
          <a:xfrm>
            <a:off x="457200" y="476672"/>
            <a:ext cx="8435280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nl-NL" sz="2800" b="1" dirty="0" smtClean="0">
                <a:solidFill>
                  <a:srgbClr val="FF0000"/>
                </a:solidFill>
              </a:rPr>
              <a:t>Let op</a:t>
            </a:r>
            <a:r>
              <a:rPr lang="nl-NL" sz="2800" b="1" dirty="0" smtClean="0">
                <a:solidFill>
                  <a:srgbClr val="FF0000"/>
                </a:solidFill>
              </a:rPr>
              <a:t>!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nl-NL" sz="2800" b="1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800" i="1" dirty="0" err="1" smtClean="0"/>
              <a:t>Avoir</a:t>
            </a:r>
            <a:r>
              <a:rPr lang="nl-NL" sz="2800" dirty="0" smtClean="0"/>
              <a:t> gebruik je ook om te zeggen hoe oud je bent</a:t>
            </a:r>
            <a:r>
              <a:rPr lang="nl-NL" sz="2800" dirty="0" smtClean="0"/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nl-NL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800" dirty="0" err="1" smtClean="0"/>
              <a:t>J’</a:t>
            </a:r>
            <a:r>
              <a:rPr lang="nl-NL" sz="2800" b="1" dirty="0" err="1" smtClean="0">
                <a:solidFill>
                  <a:srgbClr val="FF0000"/>
                </a:solidFill>
              </a:rPr>
              <a:t>ai</a:t>
            </a:r>
            <a:r>
              <a:rPr lang="nl-NL" sz="2800" dirty="0" smtClean="0">
                <a:solidFill>
                  <a:srgbClr val="009900"/>
                </a:solidFill>
              </a:rPr>
              <a:t> </a:t>
            </a:r>
            <a:r>
              <a:rPr lang="nl-NL" sz="2800" dirty="0" err="1" smtClean="0"/>
              <a:t>douze</a:t>
            </a:r>
            <a:r>
              <a:rPr lang="nl-NL" sz="2800" dirty="0" smtClean="0"/>
              <a:t> </a:t>
            </a:r>
            <a:r>
              <a:rPr lang="nl-NL" sz="2800" dirty="0" err="1" smtClean="0"/>
              <a:t>ans</a:t>
            </a:r>
            <a:r>
              <a:rPr lang="nl-NL" sz="2800" dirty="0" smtClean="0"/>
              <a:t>.		Ik </a:t>
            </a:r>
            <a:r>
              <a:rPr lang="nl-NL" sz="2800" b="1" dirty="0" smtClean="0">
                <a:solidFill>
                  <a:srgbClr val="FF0000"/>
                </a:solidFill>
              </a:rPr>
              <a:t>ben</a:t>
            </a:r>
            <a:r>
              <a:rPr lang="nl-NL" sz="2800" dirty="0" smtClean="0"/>
              <a:t> twaalf jaar</a:t>
            </a:r>
            <a:r>
              <a:rPr lang="nl-NL" sz="2800" dirty="0" smtClean="0"/>
              <a:t>.</a:t>
            </a:r>
            <a:br>
              <a:rPr lang="nl-NL" sz="2800" dirty="0" smtClean="0"/>
            </a:br>
            <a:endParaRPr lang="nl-NL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nl-NL" sz="2800" dirty="0" err="1" smtClean="0"/>
              <a:t>Elle</a:t>
            </a:r>
            <a:r>
              <a:rPr lang="nl-NL" sz="2800" dirty="0" smtClean="0"/>
              <a:t> </a:t>
            </a:r>
            <a:r>
              <a:rPr lang="nl-NL" sz="2800" b="1" dirty="0" smtClean="0">
                <a:solidFill>
                  <a:srgbClr val="FF0000"/>
                </a:solidFill>
              </a:rPr>
              <a:t>a</a:t>
            </a:r>
            <a:r>
              <a:rPr lang="nl-NL" sz="2800" dirty="0" smtClean="0"/>
              <a:t> </a:t>
            </a:r>
            <a:r>
              <a:rPr lang="nl-NL" sz="2800" dirty="0" err="1" smtClean="0"/>
              <a:t>quatorze</a:t>
            </a:r>
            <a:r>
              <a:rPr lang="nl-NL" sz="2800" dirty="0" smtClean="0"/>
              <a:t> </a:t>
            </a:r>
            <a:r>
              <a:rPr lang="nl-NL" sz="2800" dirty="0" err="1" smtClean="0"/>
              <a:t>ans</a:t>
            </a:r>
            <a:r>
              <a:rPr lang="nl-NL" sz="2800" dirty="0" smtClean="0"/>
              <a:t>.	</a:t>
            </a:r>
            <a:r>
              <a:rPr lang="nl-NL" sz="2800" dirty="0" smtClean="0"/>
              <a:t>Zij </a:t>
            </a:r>
            <a:r>
              <a:rPr lang="nl-NL" sz="2800" b="1" dirty="0" smtClean="0">
                <a:solidFill>
                  <a:srgbClr val="FF0000"/>
                </a:solidFill>
              </a:rPr>
              <a:t>is</a:t>
            </a:r>
            <a:r>
              <a:rPr lang="nl-NL" sz="2800" dirty="0" smtClean="0"/>
              <a:t> veertien jaar.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Diavoorstelling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2011-12-12T11:11:18Z</dcterms:created>
  <dcterms:modified xsi:type="dcterms:W3CDTF">2012-12-03T10:25:30Z</dcterms:modified>
</cp:coreProperties>
</file>